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media/image1.jpeg" ContentType="image/jpe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</p:sldIdLst>
  <p:sldSz cx="9753600" cy="130048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2311905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200" u="none" kumimoji="0" normalizeH="0">
        <a:ln>
          <a:noFill/>
        </a:ln>
        <a:solidFill>
          <a:srgbClr val="5E5E5E"/>
        </a:solidFill>
        <a:effectLst/>
        <a:uFillTx/>
        <a:latin typeface="+mj-lt"/>
        <a:ea typeface="+mj-ea"/>
        <a:cs typeface="+mj-cs"/>
        <a:sym typeface="Helvetica Neue"/>
      </a:defRPr>
    </a:lvl1pPr>
    <a:lvl2pPr marL="0" marR="0" indent="0" algn="ctr" defTabSz="2311905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200" u="none" kumimoji="0" normalizeH="0">
        <a:ln>
          <a:noFill/>
        </a:ln>
        <a:solidFill>
          <a:srgbClr val="5E5E5E"/>
        </a:solidFill>
        <a:effectLst/>
        <a:uFillTx/>
        <a:latin typeface="+mj-lt"/>
        <a:ea typeface="+mj-ea"/>
        <a:cs typeface="+mj-cs"/>
        <a:sym typeface="Helvetica Neue"/>
      </a:defRPr>
    </a:lvl2pPr>
    <a:lvl3pPr marL="0" marR="0" indent="0" algn="ctr" defTabSz="2311905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200" u="none" kumimoji="0" normalizeH="0">
        <a:ln>
          <a:noFill/>
        </a:ln>
        <a:solidFill>
          <a:srgbClr val="5E5E5E"/>
        </a:solidFill>
        <a:effectLst/>
        <a:uFillTx/>
        <a:latin typeface="+mj-lt"/>
        <a:ea typeface="+mj-ea"/>
        <a:cs typeface="+mj-cs"/>
        <a:sym typeface="Helvetica Neue"/>
      </a:defRPr>
    </a:lvl3pPr>
    <a:lvl4pPr marL="0" marR="0" indent="0" algn="ctr" defTabSz="2311905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200" u="none" kumimoji="0" normalizeH="0">
        <a:ln>
          <a:noFill/>
        </a:ln>
        <a:solidFill>
          <a:srgbClr val="5E5E5E"/>
        </a:solidFill>
        <a:effectLst/>
        <a:uFillTx/>
        <a:latin typeface="+mj-lt"/>
        <a:ea typeface="+mj-ea"/>
        <a:cs typeface="+mj-cs"/>
        <a:sym typeface="Helvetica Neue"/>
      </a:defRPr>
    </a:lvl4pPr>
    <a:lvl5pPr marL="0" marR="0" indent="0" algn="ctr" defTabSz="2311905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200" u="none" kumimoji="0" normalizeH="0">
        <a:ln>
          <a:noFill/>
        </a:ln>
        <a:solidFill>
          <a:srgbClr val="5E5E5E"/>
        </a:solidFill>
        <a:effectLst/>
        <a:uFillTx/>
        <a:latin typeface="+mj-lt"/>
        <a:ea typeface="+mj-ea"/>
        <a:cs typeface="+mj-cs"/>
        <a:sym typeface="Helvetica Neue"/>
      </a:defRPr>
    </a:lvl5pPr>
    <a:lvl6pPr marL="0" marR="0" indent="0" algn="ctr" defTabSz="2311905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200" u="none" kumimoji="0" normalizeH="0">
        <a:ln>
          <a:noFill/>
        </a:ln>
        <a:solidFill>
          <a:srgbClr val="5E5E5E"/>
        </a:solidFill>
        <a:effectLst/>
        <a:uFillTx/>
        <a:latin typeface="+mj-lt"/>
        <a:ea typeface="+mj-ea"/>
        <a:cs typeface="+mj-cs"/>
        <a:sym typeface="Helvetica Neue"/>
      </a:defRPr>
    </a:lvl6pPr>
    <a:lvl7pPr marL="0" marR="0" indent="0" algn="ctr" defTabSz="2311905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200" u="none" kumimoji="0" normalizeH="0">
        <a:ln>
          <a:noFill/>
        </a:ln>
        <a:solidFill>
          <a:srgbClr val="5E5E5E"/>
        </a:solidFill>
        <a:effectLst/>
        <a:uFillTx/>
        <a:latin typeface="+mj-lt"/>
        <a:ea typeface="+mj-ea"/>
        <a:cs typeface="+mj-cs"/>
        <a:sym typeface="Helvetica Neue"/>
      </a:defRPr>
    </a:lvl7pPr>
    <a:lvl8pPr marL="0" marR="0" indent="0" algn="ctr" defTabSz="2311905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200" u="none" kumimoji="0" normalizeH="0">
        <a:ln>
          <a:noFill/>
        </a:ln>
        <a:solidFill>
          <a:srgbClr val="5E5E5E"/>
        </a:solidFill>
        <a:effectLst/>
        <a:uFillTx/>
        <a:latin typeface="+mj-lt"/>
        <a:ea typeface="+mj-ea"/>
        <a:cs typeface="+mj-cs"/>
        <a:sym typeface="Helvetica Neue"/>
      </a:defRPr>
    </a:lvl8pPr>
    <a:lvl9pPr marL="0" marR="0" indent="0" algn="ctr" defTabSz="2311905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200" u="none" kumimoji="0" normalizeH="0">
        <a:ln>
          <a:noFill/>
        </a:ln>
        <a:solidFill>
          <a:srgbClr val="5E5E5E"/>
        </a:solidFill>
        <a:effectLst/>
        <a:uFillTx/>
        <a:latin typeface="+mj-lt"/>
        <a:ea typeface="+mj-ea"/>
        <a:cs typeface="+mj-cs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ajor">
          <a:srgbClr val="5E5E5E"/>
        </a:fontRef>
        <a:srgbClr val="5E5E5E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DFFF"/>
          </a:solidFill>
        </a:fill>
      </a:tcStyle>
    </a:wholeTbl>
    <a:band2H>
      <a:tcTxStyle b="def" i="def"/>
      <a:tcStyle>
        <a:tcBdr/>
        <a:fill>
          <a:solidFill>
            <a:srgbClr val="E6F0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5E5E5E"/>
        </a:fontRef>
        <a:srgbClr val="5E5E5E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1F0CC"/>
          </a:solidFill>
        </a:fill>
      </a:tcStyle>
    </a:wholeTbl>
    <a:band2H>
      <a:tcTxStyle b="def" i="def"/>
      <a:tcStyle>
        <a:tcBdr/>
        <a:fill>
          <a:solidFill>
            <a:srgbClr val="EAF8E7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5E5E5E"/>
        </a:fontRef>
        <a:srgbClr val="5E5E5E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FCDDF"/>
          </a:solidFill>
        </a:fill>
      </a:tcStyle>
    </a:wholeTbl>
    <a:band2H>
      <a:tcTxStyle b="def" i="def"/>
      <a:tcStyle>
        <a:tcBdr/>
        <a:fill>
          <a:solidFill>
            <a:srgbClr val="FFE8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5E5E5E"/>
        </a:fontRef>
        <a:srgbClr val="5E5E5E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9E9E9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5E5E5E"/>
        </a:fontRef>
        <a:srgbClr val="5E5E5E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5E5E5E"/>
              </a:solidFill>
              <a:prstDash val="solid"/>
              <a:round/>
            </a:ln>
          </a:top>
          <a:bottom>
            <a:ln w="25400" cap="flat">
              <a:solidFill>
                <a:srgbClr val="5E5E5E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5E5E5E"/>
              </a:solidFill>
              <a:prstDash val="solid"/>
              <a:round/>
            </a:ln>
          </a:top>
          <a:bottom>
            <a:ln w="25400" cap="flat">
              <a:solidFill>
                <a:srgbClr val="5E5E5E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5E5E5E"/>
        </a:fontRef>
        <a:srgbClr val="5E5E5E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1D1D1"/>
          </a:solidFill>
        </a:fill>
      </a:tcStyle>
    </a:wholeTbl>
    <a:band2H>
      <a:tcTxStyle b="def" i="def"/>
      <a:tcStyle>
        <a:tcBdr/>
        <a:fill>
          <a:solidFill>
            <a:srgbClr val="E9E9E9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5E5E5E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5E5E5E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5E5E5E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5E5E5E"/>
        </a:fontRef>
        <a:srgbClr val="5E5E5E"/>
      </a:tcTxStyle>
      <a:tcStyle>
        <a:tcBdr>
          <a:left>
            <a:ln w="12700" cap="flat">
              <a:solidFill>
                <a:srgbClr val="5E5E5E"/>
              </a:solidFill>
              <a:prstDash val="solid"/>
              <a:round/>
            </a:ln>
          </a:left>
          <a:right>
            <a:ln w="12700" cap="flat">
              <a:solidFill>
                <a:srgbClr val="5E5E5E"/>
              </a:solidFill>
              <a:prstDash val="solid"/>
              <a:round/>
            </a:ln>
          </a:right>
          <a:top>
            <a:ln w="12700" cap="flat">
              <a:solidFill>
                <a:srgbClr val="5E5E5E"/>
              </a:solidFill>
              <a:prstDash val="solid"/>
              <a:round/>
            </a:ln>
          </a:top>
          <a:bottom>
            <a:ln w="12700" cap="flat">
              <a:solidFill>
                <a:srgbClr val="5E5E5E"/>
              </a:solidFill>
              <a:prstDash val="solid"/>
              <a:round/>
            </a:ln>
          </a:bottom>
          <a:insideH>
            <a:ln w="12700" cap="flat">
              <a:solidFill>
                <a:srgbClr val="5E5E5E"/>
              </a:solidFill>
              <a:prstDash val="solid"/>
              <a:round/>
            </a:ln>
          </a:insideH>
          <a:insideV>
            <a:ln w="12700" cap="flat">
              <a:solidFill>
                <a:srgbClr val="5E5E5E"/>
              </a:solidFill>
              <a:prstDash val="solid"/>
              <a:round/>
            </a:ln>
          </a:insideV>
        </a:tcBdr>
        <a:fill>
          <a:solidFill>
            <a:srgbClr val="5E5E5E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5E5E5E"/>
        </a:fontRef>
        <a:srgbClr val="5E5E5E"/>
      </a:tcTxStyle>
      <a:tcStyle>
        <a:tcBdr>
          <a:left>
            <a:ln w="12700" cap="flat">
              <a:solidFill>
                <a:srgbClr val="5E5E5E"/>
              </a:solidFill>
              <a:prstDash val="solid"/>
              <a:round/>
            </a:ln>
          </a:left>
          <a:right>
            <a:ln w="12700" cap="flat">
              <a:solidFill>
                <a:srgbClr val="5E5E5E"/>
              </a:solidFill>
              <a:prstDash val="solid"/>
              <a:round/>
            </a:ln>
          </a:right>
          <a:top>
            <a:ln w="12700" cap="flat">
              <a:solidFill>
                <a:srgbClr val="5E5E5E"/>
              </a:solidFill>
              <a:prstDash val="solid"/>
              <a:round/>
            </a:ln>
          </a:top>
          <a:bottom>
            <a:ln w="12700" cap="flat">
              <a:solidFill>
                <a:srgbClr val="5E5E5E"/>
              </a:solidFill>
              <a:prstDash val="solid"/>
              <a:round/>
            </a:ln>
          </a:bottom>
          <a:insideH>
            <a:ln w="12700" cap="flat">
              <a:solidFill>
                <a:srgbClr val="5E5E5E"/>
              </a:solidFill>
              <a:prstDash val="solid"/>
              <a:round/>
            </a:ln>
          </a:insideH>
          <a:insideV>
            <a:ln w="12700" cap="flat">
              <a:solidFill>
                <a:srgbClr val="5E5E5E"/>
              </a:solidFill>
              <a:prstDash val="solid"/>
              <a:round/>
            </a:ln>
          </a:insideV>
        </a:tcBdr>
        <a:fill>
          <a:solidFill>
            <a:srgbClr val="5E5E5E">
              <a:alpha val="20000"/>
            </a:srgbClr>
          </a:solidFill>
        </a:fill>
      </a:tcStyle>
    </a:firstCol>
    <a:lastRow>
      <a:tcTxStyle b="on" i="off">
        <a:fontRef idx="major">
          <a:srgbClr val="5E5E5E"/>
        </a:fontRef>
        <a:srgbClr val="5E5E5E"/>
      </a:tcTxStyle>
      <a:tcStyle>
        <a:tcBdr>
          <a:left>
            <a:ln w="12700" cap="flat">
              <a:solidFill>
                <a:srgbClr val="5E5E5E"/>
              </a:solidFill>
              <a:prstDash val="solid"/>
              <a:round/>
            </a:ln>
          </a:left>
          <a:right>
            <a:ln w="12700" cap="flat">
              <a:solidFill>
                <a:srgbClr val="5E5E5E"/>
              </a:solidFill>
              <a:prstDash val="solid"/>
              <a:round/>
            </a:ln>
          </a:right>
          <a:top>
            <a:ln w="50800" cap="flat">
              <a:solidFill>
                <a:srgbClr val="5E5E5E"/>
              </a:solidFill>
              <a:prstDash val="solid"/>
              <a:round/>
            </a:ln>
          </a:top>
          <a:bottom>
            <a:ln w="12700" cap="flat">
              <a:solidFill>
                <a:srgbClr val="5E5E5E"/>
              </a:solidFill>
              <a:prstDash val="solid"/>
              <a:round/>
            </a:ln>
          </a:bottom>
          <a:insideH>
            <a:ln w="12700" cap="flat">
              <a:solidFill>
                <a:srgbClr val="5E5E5E"/>
              </a:solidFill>
              <a:prstDash val="solid"/>
              <a:round/>
            </a:ln>
          </a:insideH>
          <a:insideV>
            <a:ln w="12700" cap="flat">
              <a:solidFill>
                <a:srgbClr val="5E5E5E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5E5E5E"/>
        </a:fontRef>
        <a:srgbClr val="5E5E5E"/>
      </a:tcTxStyle>
      <a:tcStyle>
        <a:tcBdr>
          <a:left>
            <a:ln w="12700" cap="flat">
              <a:solidFill>
                <a:srgbClr val="5E5E5E"/>
              </a:solidFill>
              <a:prstDash val="solid"/>
              <a:round/>
            </a:ln>
          </a:left>
          <a:right>
            <a:ln w="12700" cap="flat">
              <a:solidFill>
                <a:srgbClr val="5E5E5E"/>
              </a:solidFill>
              <a:prstDash val="solid"/>
              <a:round/>
            </a:ln>
          </a:right>
          <a:top>
            <a:ln w="12700" cap="flat">
              <a:solidFill>
                <a:srgbClr val="5E5E5E"/>
              </a:solidFill>
              <a:prstDash val="solid"/>
              <a:round/>
            </a:ln>
          </a:top>
          <a:bottom>
            <a:ln w="25400" cap="flat">
              <a:solidFill>
                <a:srgbClr val="5E5E5E"/>
              </a:solidFill>
              <a:prstDash val="solid"/>
              <a:round/>
            </a:ln>
          </a:bottom>
          <a:insideH>
            <a:ln w="12700" cap="flat">
              <a:solidFill>
                <a:srgbClr val="5E5E5E"/>
              </a:solidFill>
              <a:prstDash val="solid"/>
              <a:round/>
            </a:ln>
          </a:insideH>
          <a:insideV>
            <a:ln w="12700" cap="flat">
              <a:solidFill>
                <a:srgbClr val="5E5E5E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media/image1.jpe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49" name="Shape 14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1pPr>
    <a:lvl2pPr indent="228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2pPr>
    <a:lvl3pPr indent="457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3pPr>
    <a:lvl4pPr indent="685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4pPr>
    <a:lvl5pPr indent="9144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5pPr>
    <a:lvl6pPr indent="11430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6pPr>
    <a:lvl7pPr indent="1371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7pPr>
    <a:lvl8pPr indent="1600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8pPr>
    <a:lvl9pPr indent="1828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Body Level One…"/>
          <p:cNvSpPr txBox="1"/>
          <p:nvPr>
            <p:ph type="body" sz="quarter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Author and Date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2" name="Presentation Title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Presentation Title</a:t>
            </a:r>
          </a:p>
        </p:txBody>
      </p:sp>
      <p:sp>
        <p:nvSpPr>
          <p:cNvPr id="13" name="Body Level One…"/>
          <p:cNvSpPr txBox="1"/>
          <p:nvPr>
            <p:ph type="body" sz="quarter" idx="21" hasCustomPrompt="1"/>
          </p:nvPr>
        </p:nvSpPr>
        <p:spPr>
          <a:xfrm>
            <a:off x="480537" y="6648476"/>
            <a:ext cx="8788401" cy="762003"/>
          </a:xfrm>
          <a:prstGeom prst="rect">
            <a:avLst/>
          </a:prstGeom>
        </p:spPr>
        <p:txBody>
          <a:bodyPr lIns="20320" tIns="20320" rIns="20320" bIns="20320"/>
          <a:lstStyle>
            <a:lvl1pPr defTabSz="727907">
              <a:defRPr sz="4800"/>
            </a:lvl1pPr>
          </a:lstStyle>
          <a:p>
            <a:pPr/>
            <a:r>
              <a:t>Presentation Subtitle</a:t>
            </a:r>
          </a:p>
        </p:txBody>
      </p:sp>
      <p:sp>
        <p:nvSpPr>
          <p:cNvPr id="1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Body Level One…"/>
          <p:cNvSpPr txBox="1"/>
          <p:nvPr>
            <p:ph type="body" sz="quarter" idx="1" hasCustomPrompt="1"/>
          </p:nvPr>
        </p:nvSpPr>
        <p:spPr>
          <a:xfrm>
            <a:off x="482598" y="5727536"/>
            <a:ext cx="8788403" cy="1549728"/>
          </a:xfrm>
          <a:prstGeom prst="rect">
            <a:avLst/>
          </a:prstGeom>
        </p:spPr>
        <p:txBody>
          <a:bodyPr lIns="20320" tIns="20320" rIns="20320" bIns="20320" anchor="ctr"/>
          <a:lstStyle>
            <a:lvl1pPr algn="ctr" defTabSz="2311905">
              <a:lnSpc>
                <a:spcPct val="80000"/>
              </a:lnSpc>
              <a:defRPr b="0" spc="-215" sz="108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algn="ctr" defTabSz="2311905">
              <a:lnSpc>
                <a:spcPct val="80000"/>
              </a:lnSpc>
              <a:defRPr b="0" spc="-215" sz="108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algn="ctr" defTabSz="2311905">
              <a:lnSpc>
                <a:spcPct val="80000"/>
              </a:lnSpc>
              <a:defRPr b="0" spc="-215" sz="108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algn="ctr" defTabSz="2311905">
              <a:lnSpc>
                <a:spcPct val="80000"/>
              </a:lnSpc>
              <a:defRPr b="0" spc="-215" sz="108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algn="ctr" defTabSz="2311905">
              <a:lnSpc>
                <a:spcPct val="80000"/>
              </a:lnSpc>
              <a:defRPr b="0" spc="-215" sz="108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pPr/>
            <a:r>
              <a:t>Statement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9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ig Fa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Body Level One…"/>
          <p:cNvSpPr txBox="1"/>
          <p:nvPr>
            <p:ph type="body" sz="half" idx="1" hasCustomPrompt="1"/>
          </p:nvPr>
        </p:nvSpPr>
        <p:spPr>
          <a:xfrm>
            <a:off x="482598" y="4189571"/>
            <a:ext cx="8788403" cy="2896636"/>
          </a:xfrm>
          <a:prstGeom prst="rect">
            <a:avLst/>
          </a:prstGeom>
        </p:spPr>
        <p:txBody>
          <a:bodyPr lIns="20320" tIns="20320" rIns="20320" bIns="20320" anchor="b"/>
          <a:lstStyle>
            <a:lvl1pPr algn="ctr" defTabSz="2311905">
              <a:lnSpc>
                <a:spcPct val="80000"/>
              </a:lnSpc>
              <a:defRPr spc="-233" sz="23600"/>
            </a:lvl1pPr>
            <a:lvl2pPr algn="ctr" defTabSz="2311905">
              <a:lnSpc>
                <a:spcPct val="80000"/>
              </a:lnSpc>
              <a:defRPr spc="-233" sz="23600"/>
            </a:lvl2pPr>
            <a:lvl3pPr algn="ctr" defTabSz="2311905">
              <a:lnSpc>
                <a:spcPct val="80000"/>
              </a:lnSpc>
              <a:defRPr spc="-233" sz="23600"/>
            </a:lvl3pPr>
            <a:lvl4pPr algn="ctr" defTabSz="2311905">
              <a:lnSpc>
                <a:spcPct val="80000"/>
              </a:lnSpc>
              <a:defRPr spc="-233" sz="23600"/>
            </a:lvl4pPr>
            <a:lvl5pPr algn="ctr" defTabSz="2311905">
              <a:lnSpc>
                <a:spcPct val="80000"/>
              </a:lnSpc>
              <a:defRPr spc="-233" sz="23600"/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07" name="Fact information"/>
          <p:cNvSpPr txBox="1"/>
          <p:nvPr>
            <p:ph type="body" sz="quarter" idx="21" hasCustomPrompt="1"/>
          </p:nvPr>
        </p:nvSpPr>
        <p:spPr>
          <a:xfrm>
            <a:off x="482599" y="7064071"/>
            <a:ext cx="8788401" cy="373915"/>
          </a:xfrm>
          <a:prstGeom prst="rect">
            <a:avLst/>
          </a:prstGeom>
        </p:spPr>
        <p:txBody>
          <a:bodyPr/>
          <a:lstStyle>
            <a:lvl1pPr algn="ctr" defTabSz="328731">
              <a:defRPr sz="2100"/>
            </a:lvl1pPr>
          </a:lstStyle>
          <a:p>
            <a:pPr/>
            <a:r>
              <a:t>Fact information</a:t>
            </a:r>
          </a:p>
        </p:txBody>
      </p:sp>
      <p:sp>
        <p:nvSpPr>
          <p:cNvPr id="10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Body Level One…"/>
          <p:cNvSpPr txBox="1"/>
          <p:nvPr>
            <p:ph type="body" sz="quarter" idx="1" hasCustomPrompt="1"/>
          </p:nvPr>
        </p:nvSpPr>
        <p:spPr>
          <a:xfrm>
            <a:off x="972008" y="8029381"/>
            <a:ext cx="8080024" cy="254794"/>
          </a:xfrm>
          <a:prstGeom prst="rect">
            <a:avLst/>
          </a:prstGeom>
        </p:spPr>
        <p:txBody>
          <a:bodyPr/>
          <a:lstStyle/>
          <a:p>
            <a:pPr/>
            <a:r>
              <a:t>Attribution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6" name="Body Level One…"/>
          <p:cNvSpPr txBox="1"/>
          <p:nvPr>
            <p:ph type="body" sz="quarter" idx="21" hasCustomPrompt="1"/>
          </p:nvPr>
        </p:nvSpPr>
        <p:spPr>
          <a:xfrm>
            <a:off x="701569" y="5735144"/>
            <a:ext cx="8350461" cy="1534514"/>
          </a:xfrm>
          <a:prstGeom prst="rect">
            <a:avLst/>
          </a:prstGeom>
        </p:spPr>
        <p:txBody>
          <a:bodyPr lIns="20320" tIns="20320" rIns="20320" bIns="20320"/>
          <a:lstStyle>
            <a:lvl1pPr marL="285274" indent="-125015" defTabSz="2311905">
              <a:lnSpc>
                <a:spcPct val="90000"/>
              </a:lnSpc>
              <a:defRPr b="0" spc="-200" sz="80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</a:lstStyle>
          <a:p>
            <a:pPr/>
            <a:r>
              <a:t>“Notable Quote”</a:t>
            </a:r>
          </a:p>
        </p:txBody>
      </p:sp>
      <p:sp>
        <p:nvSpPr>
          <p:cNvPr id="11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Bowl of salad with fried rice, boiled eggs, and chopsticks"/>
          <p:cNvSpPr/>
          <p:nvPr>
            <p:ph type="pic" sz="quarter" idx="21"/>
          </p:nvPr>
        </p:nvSpPr>
        <p:spPr>
          <a:xfrm>
            <a:off x="6304279" y="4165600"/>
            <a:ext cx="2975643" cy="237987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5" name="Bowl with salmon cakes, salad, and hummus "/>
          <p:cNvSpPr/>
          <p:nvPr>
            <p:ph type="pic" sz="quarter" idx="22"/>
          </p:nvPr>
        </p:nvSpPr>
        <p:spPr>
          <a:xfrm>
            <a:off x="5400040" y="5350509"/>
            <a:ext cx="4175763" cy="4860074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6" name="Bowl of pappardelle pasta with parsley butter, roasted hazelnuts, and shaved parmesan cheese"/>
          <p:cNvSpPr/>
          <p:nvPr>
            <p:ph type="pic" sz="half" idx="23"/>
          </p:nvPr>
        </p:nvSpPr>
        <p:spPr>
          <a:xfrm>
            <a:off x="-55882" y="3957320"/>
            <a:ext cx="6644644" cy="498348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bowl of salad with fried rice, boiled eggs, and chopsticks"/>
          <p:cNvSpPr/>
          <p:nvPr>
            <p:ph type="pic" idx="21"/>
          </p:nvPr>
        </p:nvSpPr>
        <p:spPr>
          <a:xfrm>
            <a:off x="-533402" y="1549399"/>
            <a:ext cx="10820403" cy="865632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3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Avocados and limes"/>
          <p:cNvSpPr/>
          <p:nvPr>
            <p:ph type="pic" idx="21"/>
          </p:nvPr>
        </p:nvSpPr>
        <p:spPr>
          <a:xfrm>
            <a:off x="-462281" y="3241038"/>
            <a:ext cx="10698482" cy="6407576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Presentation Title"/>
          <p:cNvSpPr txBox="1"/>
          <p:nvPr>
            <p:ph type="title" hasCustomPrompt="1"/>
          </p:nvPr>
        </p:nvSpPr>
        <p:spPr>
          <a:xfrm>
            <a:off x="482598" y="6609080"/>
            <a:ext cx="8788403" cy="1859283"/>
          </a:xfrm>
          <a:prstGeom prst="rect">
            <a:avLst/>
          </a:prstGeom>
        </p:spPr>
        <p:txBody>
          <a:bodyPr/>
          <a:lstStyle/>
          <a:p>
            <a:pPr/>
            <a:r>
              <a:t>Presentation Title</a:t>
            </a:r>
          </a:p>
        </p:txBody>
      </p:sp>
      <p:sp>
        <p:nvSpPr>
          <p:cNvPr id="23" name="Body Level One…"/>
          <p:cNvSpPr txBox="1"/>
          <p:nvPr>
            <p:ph type="body" sz="quarter" idx="1" hasCustomPrompt="1"/>
          </p:nvPr>
        </p:nvSpPr>
        <p:spPr>
          <a:xfrm>
            <a:off x="483075" y="4201655"/>
            <a:ext cx="8787450" cy="254794"/>
          </a:xfrm>
          <a:prstGeom prst="rect">
            <a:avLst/>
          </a:prstGeom>
        </p:spPr>
        <p:txBody>
          <a:bodyPr/>
          <a:lstStyle/>
          <a:p>
            <a:pPr/>
            <a:r>
              <a:t>Author and Date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4" name="Body Level One…"/>
          <p:cNvSpPr txBox="1"/>
          <p:nvPr>
            <p:ph type="body" sz="quarter" idx="22" hasCustomPrompt="1"/>
          </p:nvPr>
        </p:nvSpPr>
        <p:spPr>
          <a:xfrm>
            <a:off x="482599" y="8403163"/>
            <a:ext cx="8788401" cy="446782"/>
          </a:xfrm>
          <a:prstGeom prst="rect">
            <a:avLst/>
          </a:prstGeom>
        </p:spPr>
        <p:txBody>
          <a:bodyPr lIns="20320" tIns="20320" rIns="20320" bIns="20320"/>
          <a:lstStyle>
            <a:lvl1pPr defTabSz="407000">
              <a:defRPr sz="2700"/>
            </a:lvl1pPr>
          </a:lstStyle>
          <a:p>
            <a:pPr/>
            <a:r>
              <a:t>Presentation Subtitle</a:t>
            </a:r>
          </a:p>
        </p:txBody>
      </p:sp>
      <p:sp>
        <p:nvSpPr>
          <p:cNvPr id="2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Photo 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Bowl with salmon cakes, salad, and hummus"/>
          <p:cNvSpPr/>
          <p:nvPr>
            <p:ph type="pic" sz="half" idx="21"/>
          </p:nvPr>
        </p:nvSpPr>
        <p:spPr>
          <a:xfrm>
            <a:off x="4389120" y="3677920"/>
            <a:ext cx="4857935" cy="565404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3" name="Slide Title"/>
          <p:cNvSpPr txBox="1"/>
          <p:nvPr>
            <p:ph type="title" hasCustomPrompt="1"/>
          </p:nvPr>
        </p:nvSpPr>
        <p:spPr>
          <a:xfrm>
            <a:off x="482598" y="4267200"/>
            <a:ext cx="3911604" cy="2352912"/>
          </a:xfrm>
          <a:prstGeom prst="rect">
            <a:avLst/>
          </a:prstGeom>
        </p:spPr>
        <p:txBody>
          <a:bodyPr/>
          <a:lstStyle>
            <a:lvl1pPr>
              <a:defRPr spc="-159" sz="8000"/>
            </a:lvl1pPr>
          </a:lstStyle>
          <a:p>
            <a:pPr/>
            <a:r>
              <a:t>Slide Title</a:t>
            </a:r>
          </a:p>
        </p:txBody>
      </p:sp>
      <p:sp>
        <p:nvSpPr>
          <p:cNvPr id="34" name="Body Level One…"/>
          <p:cNvSpPr txBox="1"/>
          <p:nvPr>
            <p:ph type="body" sz="quarter" idx="1" hasCustomPrompt="1"/>
          </p:nvPr>
        </p:nvSpPr>
        <p:spPr>
          <a:xfrm>
            <a:off x="482598" y="6583429"/>
            <a:ext cx="3911604" cy="2154172"/>
          </a:xfrm>
          <a:prstGeom prst="rect">
            <a:avLst/>
          </a:prstGeom>
        </p:spPr>
        <p:txBody>
          <a:bodyPr lIns="20320" tIns="20320" rIns="20320" bIns="20320"/>
          <a:lstStyle>
            <a:lvl1pPr defTabSz="782696">
              <a:defRPr sz="5200"/>
            </a:lvl1pPr>
            <a:lvl2pPr defTabSz="782696">
              <a:defRPr sz="5200"/>
            </a:lvl2pPr>
            <a:lvl3pPr defTabSz="782696">
              <a:defRPr sz="5200"/>
            </a:lvl3pPr>
            <a:lvl4pPr defTabSz="782696">
              <a:defRPr sz="5200"/>
            </a:lvl4pPr>
            <a:lvl5pPr defTabSz="782696">
              <a:defRPr sz="5200"/>
            </a:lvl5pPr>
          </a:lstStyle>
          <a:p>
            <a:pPr/>
            <a:r>
              <a:t>Slide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5" name="Slide Number"/>
          <p:cNvSpPr txBox="1"/>
          <p:nvPr>
            <p:ph type="sldNum" sz="quarter" idx="2"/>
          </p:nvPr>
        </p:nvSpPr>
        <p:spPr>
          <a:xfrm>
            <a:off x="4734651" y="8879584"/>
            <a:ext cx="279299" cy="263551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lide Title"/>
          <p:cNvSpPr txBox="1"/>
          <p:nvPr>
            <p:ph type="title" hasCustomPrompt="1"/>
          </p:nvPr>
        </p:nvSpPr>
        <p:spPr>
          <a:xfrm>
            <a:off x="482598" y="4191000"/>
            <a:ext cx="8788403" cy="573266"/>
          </a:xfrm>
          <a:prstGeom prst="rect">
            <a:avLst/>
          </a:prstGeom>
        </p:spPr>
        <p:txBody>
          <a:bodyPr anchor="t"/>
          <a:lstStyle>
            <a:lvl1pPr>
              <a:defRPr spc="-159" sz="8000"/>
            </a:lvl1pPr>
          </a:lstStyle>
          <a:p>
            <a:pPr/>
            <a:r>
              <a:t>Slide Title</a:t>
            </a:r>
          </a:p>
        </p:txBody>
      </p:sp>
      <p:sp>
        <p:nvSpPr>
          <p:cNvPr id="43" name="Body Level One…"/>
          <p:cNvSpPr txBox="1"/>
          <p:nvPr>
            <p:ph type="body" sz="quarter" idx="1" hasCustomPrompt="1"/>
          </p:nvPr>
        </p:nvSpPr>
        <p:spPr>
          <a:xfrm>
            <a:off x="482598" y="4708385"/>
            <a:ext cx="8788403" cy="373914"/>
          </a:xfrm>
          <a:prstGeom prst="rect">
            <a:avLst/>
          </a:prstGeom>
        </p:spPr>
        <p:txBody>
          <a:bodyPr/>
          <a:lstStyle>
            <a:lvl1pPr defTabSz="328731">
              <a:defRPr sz="2100"/>
            </a:lvl1pPr>
            <a:lvl2pPr defTabSz="328731">
              <a:defRPr sz="2100"/>
            </a:lvl2pPr>
            <a:lvl3pPr defTabSz="328731">
              <a:defRPr sz="2100"/>
            </a:lvl3pPr>
            <a:lvl4pPr defTabSz="328731">
              <a:defRPr sz="2100"/>
            </a:lvl4pPr>
            <a:lvl5pPr defTabSz="328731">
              <a:defRPr sz="2100"/>
            </a:lvl5pPr>
          </a:lstStyle>
          <a:p>
            <a:pPr/>
            <a:r>
              <a:t>Slide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4" name="Body Level One…"/>
          <p:cNvSpPr txBox="1"/>
          <p:nvPr>
            <p:ph type="body" sz="half" idx="21" hasCustomPrompt="1"/>
          </p:nvPr>
        </p:nvSpPr>
        <p:spPr>
          <a:xfrm>
            <a:off x="482599" y="5458600"/>
            <a:ext cx="8788401" cy="3302407"/>
          </a:xfrm>
          <a:prstGeom prst="rect">
            <a:avLst/>
          </a:prstGeom>
        </p:spPr>
        <p:txBody>
          <a:bodyPr lIns="20320" tIns="20320" rIns="20320" bIns="20320"/>
          <a:lstStyle>
            <a:lvl1pPr marL="558800" indent="-558800" defTabSz="2311905">
              <a:lnSpc>
                <a:spcPct val="90000"/>
              </a:lnSpc>
              <a:spcBef>
                <a:spcPts val="4200"/>
              </a:spcBef>
              <a:buSzPct val="123000"/>
              <a:buChar char="•"/>
              <a:defRPr b="0" sz="4400"/>
            </a:lvl1pPr>
          </a:lstStyle>
          <a:p>
            <a:pPr/>
            <a:r>
              <a:t>Slide bullet text</a:t>
            </a:r>
          </a:p>
        </p:txBody>
      </p:sp>
      <p:sp>
        <p:nvSpPr>
          <p:cNvPr id="4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Body Level One…"/>
          <p:cNvSpPr txBox="1"/>
          <p:nvPr>
            <p:ph type="body" sz="half" idx="1" hasCustomPrompt="1"/>
          </p:nvPr>
        </p:nvSpPr>
        <p:spPr>
          <a:xfrm>
            <a:off x="482598" y="5458600"/>
            <a:ext cx="8788403" cy="3302407"/>
          </a:xfrm>
          <a:prstGeom prst="rect">
            <a:avLst/>
          </a:prstGeom>
        </p:spPr>
        <p:txBody>
          <a:bodyPr lIns="20320" tIns="20320" rIns="20320" bIns="20320" numCol="2" spcCol="439419"/>
          <a:lstStyle>
            <a:lvl1pPr marL="558800" indent="-558800" defTabSz="2311905">
              <a:lnSpc>
                <a:spcPct val="90000"/>
              </a:lnSpc>
              <a:spcBef>
                <a:spcPts val="4200"/>
              </a:spcBef>
              <a:buSzPct val="123000"/>
              <a:buChar char="•"/>
              <a:defRPr b="0" sz="4400"/>
            </a:lvl1pPr>
            <a:lvl2pPr marL="1168400" indent="-558800" defTabSz="2311905">
              <a:lnSpc>
                <a:spcPct val="90000"/>
              </a:lnSpc>
              <a:spcBef>
                <a:spcPts val="4200"/>
              </a:spcBef>
              <a:buSzPct val="123000"/>
              <a:buChar char="•"/>
              <a:defRPr b="0" sz="4400"/>
            </a:lvl2pPr>
            <a:lvl3pPr marL="1778000" indent="-558800" defTabSz="2311905">
              <a:lnSpc>
                <a:spcPct val="90000"/>
              </a:lnSpc>
              <a:spcBef>
                <a:spcPts val="4200"/>
              </a:spcBef>
              <a:buSzPct val="123000"/>
              <a:buChar char="•"/>
              <a:defRPr b="0" sz="4400"/>
            </a:lvl3pPr>
            <a:lvl4pPr marL="2387600" indent="-558800" defTabSz="2311905">
              <a:lnSpc>
                <a:spcPct val="90000"/>
              </a:lnSpc>
              <a:spcBef>
                <a:spcPts val="4200"/>
              </a:spcBef>
              <a:buSzPct val="123000"/>
              <a:buChar char="•"/>
              <a:defRPr b="0" sz="4400"/>
            </a:lvl4pPr>
            <a:lvl5pPr marL="2997200" indent="-558800" defTabSz="2311905">
              <a:lnSpc>
                <a:spcPct val="90000"/>
              </a:lnSpc>
              <a:spcBef>
                <a:spcPts val="4200"/>
              </a:spcBef>
              <a:buSzPct val="123000"/>
              <a:buChar char="•"/>
              <a:defRPr b="0" sz="4400"/>
            </a:lvl5pPr>
          </a:lstStyle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Body Level One…"/>
          <p:cNvSpPr txBox="1"/>
          <p:nvPr>
            <p:ph type="body" sz="quarter" idx="1" hasCustomPrompt="1"/>
          </p:nvPr>
        </p:nvSpPr>
        <p:spPr>
          <a:xfrm>
            <a:off x="482598" y="4708385"/>
            <a:ext cx="3911604" cy="373914"/>
          </a:xfrm>
          <a:prstGeom prst="rect">
            <a:avLst/>
          </a:prstGeom>
        </p:spPr>
        <p:txBody>
          <a:bodyPr/>
          <a:lstStyle>
            <a:lvl1pPr defTabSz="328731">
              <a:defRPr sz="2100"/>
            </a:lvl1pPr>
            <a:lvl2pPr defTabSz="328731">
              <a:defRPr sz="2100"/>
            </a:lvl2pPr>
            <a:lvl3pPr defTabSz="328731">
              <a:defRPr sz="2100"/>
            </a:lvl3pPr>
            <a:lvl4pPr defTabSz="328731">
              <a:defRPr sz="2100"/>
            </a:lvl4pPr>
            <a:lvl5pPr defTabSz="328731">
              <a:defRPr sz="2100"/>
            </a:lvl5pPr>
          </a:lstStyle>
          <a:p>
            <a:pPr/>
            <a:r>
              <a:t>Slide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1" name="Body Level One…"/>
          <p:cNvSpPr txBox="1"/>
          <p:nvPr>
            <p:ph type="body" sz="quarter" idx="21" hasCustomPrompt="1"/>
          </p:nvPr>
        </p:nvSpPr>
        <p:spPr>
          <a:xfrm>
            <a:off x="482597" y="5458600"/>
            <a:ext cx="3911605" cy="3302654"/>
          </a:xfrm>
          <a:prstGeom prst="rect">
            <a:avLst/>
          </a:prstGeom>
        </p:spPr>
        <p:txBody>
          <a:bodyPr lIns="20320" tIns="20320" rIns="20320" bIns="20320"/>
          <a:lstStyle>
            <a:lvl1pPr marL="558800" indent="-558800" defTabSz="2311905">
              <a:lnSpc>
                <a:spcPct val="90000"/>
              </a:lnSpc>
              <a:spcBef>
                <a:spcPts val="4200"/>
              </a:spcBef>
              <a:buSzPct val="123000"/>
              <a:buChar char="•"/>
              <a:defRPr b="0" sz="4400"/>
            </a:lvl1pPr>
          </a:lstStyle>
          <a:p>
            <a:pPr/>
            <a:r>
              <a:t>Slide bullet text</a:t>
            </a:r>
          </a:p>
        </p:txBody>
      </p:sp>
      <p:sp>
        <p:nvSpPr>
          <p:cNvPr id="62" name="Bowl of pappardelle pasta with parsley butter, roasted hazelnuts, and shaved parmesan cheese"/>
          <p:cNvSpPr/>
          <p:nvPr>
            <p:ph type="pic" sz="half" idx="22"/>
          </p:nvPr>
        </p:nvSpPr>
        <p:spPr>
          <a:xfrm>
            <a:off x="4876800" y="3596294"/>
            <a:ext cx="4366751" cy="582233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3" name="Slide Title"/>
          <p:cNvSpPr txBox="1"/>
          <p:nvPr>
            <p:ph type="title" hasCustomPrompt="1"/>
          </p:nvPr>
        </p:nvSpPr>
        <p:spPr>
          <a:xfrm>
            <a:off x="482598" y="4191000"/>
            <a:ext cx="3911604" cy="574041"/>
          </a:xfrm>
          <a:prstGeom prst="rect">
            <a:avLst/>
          </a:prstGeom>
        </p:spPr>
        <p:txBody>
          <a:bodyPr anchor="t"/>
          <a:lstStyle>
            <a:lvl1pPr>
              <a:defRPr spc="-159" sz="8000"/>
            </a:lvl1pPr>
          </a:lstStyle>
          <a:p>
            <a:pPr/>
            <a:r>
              <a:t>Slide Title</a:t>
            </a:r>
          </a:p>
        </p:txBody>
      </p:sp>
      <p:sp>
        <p:nvSpPr>
          <p:cNvPr id="6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ection Title"/>
          <p:cNvSpPr txBox="1"/>
          <p:nvPr>
            <p:ph type="title" hasCustomPrompt="1"/>
          </p:nvPr>
        </p:nvSpPr>
        <p:spPr>
          <a:xfrm>
            <a:off x="482598" y="5572759"/>
            <a:ext cx="8788404" cy="1859283"/>
          </a:xfrm>
          <a:prstGeom prst="rect">
            <a:avLst/>
          </a:prstGeom>
        </p:spPr>
        <p:txBody>
          <a:bodyPr anchor="ctr"/>
          <a:lstStyle>
            <a:lvl1pPr>
              <a:defRPr b="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</a:lstStyle>
          <a:p>
            <a:pPr/>
            <a:r>
              <a:t>Section Title</a:t>
            </a:r>
          </a:p>
        </p:txBody>
      </p:sp>
      <p:sp>
        <p:nvSpPr>
          <p:cNvPr id="72" name="Slide Number"/>
          <p:cNvSpPr txBox="1"/>
          <p:nvPr>
            <p:ph type="sldNum" sz="quarter" idx="2"/>
          </p:nvPr>
        </p:nvSpPr>
        <p:spPr>
          <a:xfrm>
            <a:off x="4734651" y="8879584"/>
            <a:ext cx="279299" cy="263551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lide Title"/>
          <p:cNvSpPr txBox="1"/>
          <p:nvPr>
            <p:ph type="title" hasCustomPrompt="1"/>
          </p:nvPr>
        </p:nvSpPr>
        <p:spPr>
          <a:xfrm>
            <a:off x="482598" y="4191000"/>
            <a:ext cx="8788403" cy="573980"/>
          </a:xfrm>
          <a:prstGeom prst="rect">
            <a:avLst/>
          </a:prstGeom>
        </p:spPr>
        <p:txBody>
          <a:bodyPr anchor="t"/>
          <a:lstStyle>
            <a:lvl1pPr>
              <a:defRPr spc="-159" sz="8000"/>
            </a:lvl1pPr>
          </a:lstStyle>
          <a:p>
            <a:pPr/>
            <a:r>
              <a:t>Slide Title</a:t>
            </a:r>
          </a:p>
        </p:txBody>
      </p:sp>
      <p:sp>
        <p:nvSpPr>
          <p:cNvPr id="80" name="Body Level One…"/>
          <p:cNvSpPr txBox="1"/>
          <p:nvPr>
            <p:ph type="body" sz="quarter" idx="1" hasCustomPrompt="1"/>
          </p:nvPr>
        </p:nvSpPr>
        <p:spPr>
          <a:xfrm>
            <a:off x="482598" y="4708385"/>
            <a:ext cx="8788403" cy="373914"/>
          </a:xfrm>
          <a:prstGeom prst="rect">
            <a:avLst/>
          </a:prstGeom>
        </p:spPr>
        <p:txBody>
          <a:bodyPr/>
          <a:lstStyle>
            <a:lvl1pPr defTabSz="328731">
              <a:defRPr sz="2100"/>
            </a:lvl1pPr>
            <a:lvl2pPr defTabSz="328731">
              <a:defRPr sz="2100"/>
            </a:lvl2pPr>
            <a:lvl3pPr defTabSz="328731">
              <a:defRPr sz="2100"/>
            </a:lvl3pPr>
            <a:lvl4pPr defTabSz="328731">
              <a:defRPr sz="2100"/>
            </a:lvl4pPr>
            <a:lvl5pPr defTabSz="328731">
              <a:defRPr sz="2100"/>
            </a:lvl5pPr>
          </a:lstStyle>
          <a:p>
            <a:pPr/>
            <a:r>
              <a:t>Slide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8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Agenda Title"/>
          <p:cNvSpPr txBox="1"/>
          <p:nvPr>
            <p:ph type="title" hasCustomPrompt="1"/>
          </p:nvPr>
        </p:nvSpPr>
        <p:spPr>
          <a:xfrm>
            <a:off x="482598" y="4191000"/>
            <a:ext cx="8788403" cy="574041"/>
          </a:xfrm>
          <a:prstGeom prst="rect">
            <a:avLst/>
          </a:prstGeom>
        </p:spPr>
        <p:txBody>
          <a:bodyPr anchor="t"/>
          <a:lstStyle>
            <a:lvl1pPr>
              <a:defRPr spc="-159" sz="8000"/>
            </a:lvl1pPr>
          </a:lstStyle>
          <a:p>
            <a:pPr/>
            <a:r>
              <a:t>Agenda Title</a:t>
            </a:r>
          </a:p>
        </p:txBody>
      </p:sp>
      <p:sp>
        <p:nvSpPr>
          <p:cNvPr id="89" name="Body Level One…"/>
          <p:cNvSpPr txBox="1"/>
          <p:nvPr>
            <p:ph type="body" sz="quarter" idx="1" hasCustomPrompt="1"/>
          </p:nvPr>
        </p:nvSpPr>
        <p:spPr>
          <a:xfrm>
            <a:off x="482598" y="4708385"/>
            <a:ext cx="8788403" cy="373914"/>
          </a:xfrm>
          <a:prstGeom prst="rect">
            <a:avLst/>
          </a:prstGeom>
        </p:spPr>
        <p:txBody>
          <a:bodyPr/>
          <a:lstStyle>
            <a:lvl1pPr defTabSz="328731">
              <a:defRPr sz="2100"/>
            </a:lvl1pPr>
            <a:lvl2pPr defTabSz="328731">
              <a:defRPr sz="2100"/>
            </a:lvl2pPr>
            <a:lvl3pPr defTabSz="328731">
              <a:defRPr sz="2100"/>
            </a:lvl3pPr>
            <a:lvl4pPr defTabSz="328731">
              <a:defRPr sz="2100"/>
            </a:lvl4pPr>
            <a:lvl5pPr defTabSz="328731">
              <a:defRPr sz="2100"/>
            </a:lvl5pPr>
          </a:lstStyle>
          <a:p>
            <a:pPr/>
            <a:r>
              <a:t>Agenda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0" name="Body Level One…"/>
          <p:cNvSpPr txBox="1"/>
          <p:nvPr>
            <p:ph type="body" sz="half" idx="21" hasCustomPrompt="1"/>
          </p:nvPr>
        </p:nvSpPr>
        <p:spPr>
          <a:xfrm>
            <a:off x="482599" y="5458600"/>
            <a:ext cx="8788401" cy="3302407"/>
          </a:xfrm>
          <a:prstGeom prst="rect">
            <a:avLst/>
          </a:prstGeom>
        </p:spPr>
        <p:txBody>
          <a:bodyPr lIns="20320" tIns="20320" rIns="20320" bIns="20320"/>
          <a:lstStyle>
            <a:lvl1pPr defTabSz="782696">
              <a:spcBef>
                <a:spcPts val="1700"/>
              </a:spcBef>
              <a:defRPr b="0" spc="-100" sz="5200"/>
            </a:lvl1pPr>
          </a:lstStyle>
          <a:p>
            <a:pPr/>
            <a:r>
              <a:t>Agenda Topics</a:t>
            </a:r>
          </a:p>
        </p:txBody>
      </p:sp>
      <p:sp>
        <p:nvSpPr>
          <p:cNvPr id="9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ody Level One…"/>
          <p:cNvSpPr txBox="1"/>
          <p:nvPr>
            <p:ph type="body" idx="1" hasCustomPrompt="1"/>
          </p:nvPr>
        </p:nvSpPr>
        <p:spPr>
          <a:xfrm>
            <a:off x="480535" y="8503145"/>
            <a:ext cx="8788403" cy="25479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18287" tIns="18287" rIns="18287" bIns="18287">
            <a:normAutofit fontScale="100000" lnSpcReduction="0"/>
          </a:bodyPr>
          <a:lstStyle/>
          <a:p>
            <a:pPr/>
            <a:r>
              <a:t>Author and Date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" name="Presentation Title"/>
          <p:cNvSpPr txBox="1"/>
          <p:nvPr>
            <p:ph type="title" hasCustomPrompt="1"/>
          </p:nvPr>
        </p:nvSpPr>
        <p:spPr>
          <a:xfrm>
            <a:off x="482598" y="4789196"/>
            <a:ext cx="8788404" cy="185928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20320" tIns="20320" rIns="20320" bIns="20320" anchor="b">
            <a:normAutofit fontScale="100000" lnSpcReduction="0"/>
          </a:bodyPr>
          <a:lstStyle/>
          <a:p>
            <a:pPr/>
            <a:r>
              <a:t>Presentation Title</a:t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4734651" y="8877890"/>
            <a:ext cx="279299" cy="263552"/>
          </a:xfrm>
          <a:prstGeom prst="rect">
            <a:avLst/>
          </a:prstGeom>
          <a:ln w="12700">
            <a:miter lim="400000"/>
          </a:ln>
        </p:spPr>
        <p:txBody>
          <a:bodyPr wrap="none" lIns="20320" tIns="20320" rIns="20320" bIns="20320" anchor="b">
            <a:spAutoFit/>
          </a:bodyPr>
          <a:lstStyle>
            <a:lvl1pPr defTabSz="553908">
              <a:defRPr sz="1600">
                <a:solidFill>
                  <a:srgbClr val="000000"/>
                </a:solidFill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</p:sldLayoutIdLst>
  <p:transition xmlns:p14="http://schemas.microsoft.com/office/powerpoint/2010/main" spd="med" advClick="1"/>
  <p:txStyles>
    <p:titleStyle>
      <a:lvl1pPr marL="0" marR="0" indent="0" algn="l" defTabSz="2311905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215" strike="noStrike" sz="10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1pPr>
      <a:lvl2pPr marL="0" marR="0" indent="0" algn="l" defTabSz="2311905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215" strike="noStrike" sz="10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2pPr>
      <a:lvl3pPr marL="0" marR="0" indent="0" algn="l" defTabSz="2311905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215" strike="noStrike" sz="10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3pPr>
      <a:lvl4pPr marL="0" marR="0" indent="0" algn="l" defTabSz="2311905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215" strike="noStrike" sz="10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4pPr>
      <a:lvl5pPr marL="0" marR="0" indent="0" algn="l" defTabSz="2311905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215" strike="noStrike" sz="10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5pPr>
      <a:lvl6pPr marL="0" marR="0" indent="0" algn="l" defTabSz="2311905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215" strike="noStrike" sz="10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6pPr>
      <a:lvl7pPr marL="0" marR="0" indent="0" algn="l" defTabSz="2311905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215" strike="noStrike" sz="10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7pPr>
      <a:lvl8pPr marL="0" marR="0" indent="0" algn="l" defTabSz="2311905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215" strike="noStrike" sz="10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8pPr>
      <a:lvl9pPr marL="0" marR="0" indent="0" algn="l" defTabSz="2311905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215" strike="noStrike" sz="108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9pPr>
    </p:titleStyle>
    <p:bodyStyle>
      <a:lvl1pPr marL="0" marR="0" indent="0" algn="l" defTabSz="36003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15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1pPr>
      <a:lvl2pPr marL="0" marR="0" indent="0" algn="l" defTabSz="36003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15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2pPr>
      <a:lvl3pPr marL="0" marR="0" indent="0" algn="l" defTabSz="36003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15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3pPr>
      <a:lvl4pPr marL="0" marR="0" indent="0" algn="l" defTabSz="36003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15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4pPr>
      <a:lvl5pPr marL="0" marR="0" indent="0" algn="l" defTabSz="36003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15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5pPr>
      <a:lvl6pPr marL="0" marR="0" indent="0" algn="l" defTabSz="36003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15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6pPr>
      <a:lvl7pPr marL="0" marR="0" indent="0" algn="l" defTabSz="36003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15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7pPr>
      <a:lvl8pPr marL="0" marR="0" indent="0" algn="l" defTabSz="36003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15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8pPr>
      <a:lvl9pPr marL="0" marR="0" indent="0" algn="l" defTabSz="36003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1500" u="none"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9pPr>
    </p:bodyStyle>
    <p:otherStyle>
      <a:lvl1pPr marL="0" marR="0" indent="0" algn="ctr" defTabSz="55390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0" algn="ctr" defTabSz="55390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0" algn="ctr" defTabSz="55390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0" algn="ctr" defTabSz="55390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0" algn="ctr" defTabSz="55390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0" algn="ctr" defTabSz="55390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0" algn="ctr" defTabSz="55390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0" algn="ctr" defTabSz="55390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0" algn="ctr" defTabSz="553908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5.xml"/><Relationship Id="rId2" Type="http://schemas.openxmlformats.org/officeDocument/2006/relationships/image" Target="../media/image1.jpe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1" name="me_yorkco_map.jpg" descr="me_yorkco_map.jp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250120" y="64942"/>
            <a:ext cx="8610218" cy="11131146"/>
          </a:xfrm>
          <a:prstGeom prst="rect">
            <a:avLst/>
          </a:prstGeom>
          <a:ln w="12700">
            <a:miter lim="400000"/>
          </a:ln>
        </p:spPr>
      </p:pic>
      <p:sp>
        <p:nvSpPr>
          <p:cNvPr id="152" name="KC1RWI…"/>
          <p:cNvSpPr txBox="1"/>
          <p:nvPr/>
        </p:nvSpPr>
        <p:spPr>
          <a:xfrm>
            <a:off x="2865783" y="7308646"/>
            <a:ext cx="723444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KC1RWI+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Ralph</a:t>
            </a:r>
          </a:p>
        </p:txBody>
      </p:sp>
      <p:sp>
        <p:nvSpPr>
          <p:cNvPr id="153" name="AA1LO…"/>
          <p:cNvSpPr txBox="1"/>
          <p:nvPr/>
        </p:nvSpPr>
        <p:spPr>
          <a:xfrm>
            <a:off x="4067309" y="6598814"/>
            <a:ext cx="627584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AA1LO+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Dave</a:t>
            </a:r>
          </a:p>
        </p:txBody>
      </p:sp>
      <p:sp>
        <p:nvSpPr>
          <p:cNvPr id="154" name="K1DEL…"/>
          <p:cNvSpPr txBox="1"/>
          <p:nvPr/>
        </p:nvSpPr>
        <p:spPr>
          <a:xfrm>
            <a:off x="3433718" y="3064689"/>
            <a:ext cx="524867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K1DEL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Dana</a:t>
            </a:r>
          </a:p>
        </p:txBody>
      </p:sp>
      <p:sp>
        <p:nvSpPr>
          <p:cNvPr id="155" name="KC1NQT…"/>
          <p:cNvSpPr txBox="1"/>
          <p:nvPr/>
        </p:nvSpPr>
        <p:spPr>
          <a:xfrm>
            <a:off x="2126339" y="4738328"/>
            <a:ext cx="754533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KC1NQT+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Sue</a:t>
            </a:r>
          </a:p>
        </p:txBody>
      </p:sp>
      <p:sp>
        <p:nvSpPr>
          <p:cNvPr id="156" name="K1NBT…"/>
          <p:cNvSpPr txBox="1"/>
          <p:nvPr/>
        </p:nvSpPr>
        <p:spPr>
          <a:xfrm>
            <a:off x="829335" y="3628086"/>
            <a:ext cx="633070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K1NBT+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Neil</a:t>
            </a:r>
          </a:p>
        </p:txBody>
      </p:sp>
      <p:sp>
        <p:nvSpPr>
          <p:cNvPr id="157" name="KB1ASM…"/>
          <p:cNvSpPr txBox="1"/>
          <p:nvPr/>
        </p:nvSpPr>
        <p:spPr>
          <a:xfrm>
            <a:off x="4452419" y="2716517"/>
            <a:ext cx="674371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KB1ASM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Rick</a:t>
            </a:r>
          </a:p>
        </p:txBody>
      </p:sp>
      <p:sp>
        <p:nvSpPr>
          <p:cNvPr id="158" name="KB1HUU…"/>
          <p:cNvSpPr txBox="1"/>
          <p:nvPr/>
        </p:nvSpPr>
        <p:spPr>
          <a:xfrm>
            <a:off x="4172392" y="4364052"/>
            <a:ext cx="765659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KB1HUU+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Dave</a:t>
            </a:r>
          </a:p>
        </p:txBody>
      </p:sp>
      <p:sp>
        <p:nvSpPr>
          <p:cNvPr id="159" name="KB1DQ…"/>
          <p:cNvSpPr txBox="1"/>
          <p:nvPr/>
        </p:nvSpPr>
        <p:spPr>
          <a:xfrm>
            <a:off x="2165148" y="3313951"/>
            <a:ext cx="554279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K1DQ+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Dan</a:t>
            </a:r>
          </a:p>
        </p:txBody>
      </p:sp>
      <p:sp>
        <p:nvSpPr>
          <p:cNvPr id="160" name="KC1ETT…"/>
          <p:cNvSpPr txBox="1"/>
          <p:nvPr/>
        </p:nvSpPr>
        <p:spPr>
          <a:xfrm>
            <a:off x="4966034" y="7069393"/>
            <a:ext cx="709271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KC1ETT+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Jim</a:t>
            </a:r>
          </a:p>
        </p:txBody>
      </p:sp>
      <p:sp>
        <p:nvSpPr>
          <p:cNvPr id="161" name="KC1MGA…"/>
          <p:cNvSpPr txBox="1"/>
          <p:nvPr/>
        </p:nvSpPr>
        <p:spPr>
          <a:xfrm>
            <a:off x="5698441" y="5561317"/>
            <a:ext cx="696927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KC1MGA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Charlie</a:t>
            </a:r>
          </a:p>
        </p:txBody>
      </p:sp>
      <p:sp>
        <p:nvSpPr>
          <p:cNvPr id="162" name="WB2CBS…"/>
          <p:cNvSpPr txBox="1"/>
          <p:nvPr/>
        </p:nvSpPr>
        <p:spPr>
          <a:xfrm>
            <a:off x="4206834" y="8545817"/>
            <a:ext cx="696774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WB2CBS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Walter</a:t>
            </a:r>
          </a:p>
        </p:txBody>
      </p:sp>
      <p:sp>
        <p:nvSpPr>
          <p:cNvPr id="163" name="KC1NQU…"/>
          <p:cNvSpPr txBox="1"/>
          <p:nvPr/>
        </p:nvSpPr>
        <p:spPr>
          <a:xfrm>
            <a:off x="2013005" y="4278884"/>
            <a:ext cx="777089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KC1NQU+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Paul</a:t>
            </a:r>
          </a:p>
        </p:txBody>
      </p:sp>
      <p:sp>
        <p:nvSpPr>
          <p:cNvPr id="164" name="KC1KDL…"/>
          <p:cNvSpPr txBox="1"/>
          <p:nvPr/>
        </p:nvSpPr>
        <p:spPr>
          <a:xfrm>
            <a:off x="997123" y="4859154"/>
            <a:ext cx="734874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KC1KDL+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David</a:t>
            </a:r>
          </a:p>
        </p:txBody>
      </p:sp>
      <p:sp>
        <p:nvSpPr>
          <p:cNvPr id="165" name="KF7AGG…"/>
          <p:cNvSpPr txBox="1"/>
          <p:nvPr/>
        </p:nvSpPr>
        <p:spPr>
          <a:xfrm>
            <a:off x="2602438" y="9811642"/>
            <a:ext cx="748742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KF7AGG+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Karl</a:t>
            </a:r>
          </a:p>
        </p:txBody>
      </p:sp>
      <p:sp>
        <p:nvSpPr>
          <p:cNvPr id="166" name="K1NBT…"/>
          <p:cNvSpPr txBox="1"/>
          <p:nvPr/>
        </p:nvSpPr>
        <p:spPr>
          <a:xfrm>
            <a:off x="1212796" y="4015156"/>
            <a:ext cx="527458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AB1VX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Larry</a:t>
            </a:r>
          </a:p>
        </p:txBody>
      </p:sp>
      <p:sp>
        <p:nvSpPr>
          <p:cNvPr id="167" name="K1NBT…"/>
          <p:cNvSpPr txBox="1"/>
          <p:nvPr/>
        </p:nvSpPr>
        <p:spPr>
          <a:xfrm>
            <a:off x="2895959" y="4577067"/>
            <a:ext cx="663093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 lvl="1">
              <a:defRPr sz="1200">
                <a:solidFill>
                  <a:srgbClr val="EE230C"/>
                </a:solidFill>
              </a:defRPr>
            </a:pPr>
            <a:r>
              <a:t>KC1BOE</a:t>
            </a:r>
          </a:p>
          <a:p>
            <a:pPr lvl="1">
              <a:defRPr sz="1200">
                <a:solidFill>
                  <a:srgbClr val="EE230C"/>
                </a:solidFill>
              </a:defRPr>
            </a:pPr>
            <a:r>
              <a:t>Matt</a:t>
            </a:r>
          </a:p>
        </p:txBody>
      </p:sp>
      <p:sp>
        <p:nvSpPr>
          <p:cNvPr id="168" name="K1NBT…"/>
          <p:cNvSpPr txBox="1"/>
          <p:nvPr/>
        </p:nvSpPr>
        <p:spPr>
          <a:xfrm>
            <a:off x="3531720" y="5243817"/>
            <a:ext cx="685648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 lvl="2">
              <a:defRPr sz="1200">
                <a:solidFill>
                  <a:srgbClr val="EE230C"/>
                </a:solidFill>
              </a:defRPr>
            </a:pPr>
            <a:r>
              <a:t>KC1BOG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Jason</a:t>
            </a:r>
          </a:p>
        </p:txBody>
      </p:sp>
      <p:sp>
        <p:nvSpPr>
          <p:cNvPr id="169" name="KC1RWI…"/>
          <p:cNvSpPr txBox="1"/>
          <p:nvPr/>
        </p:nvSpPr>
        <p:spPr>
          <a:xfrm>
            <a:off x="2438225" y="6402826"/>
            <a:ext cx="740361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KC1SDX+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Shawn</a:t>
            </a:r>
          </a:p>
        </p:txBody>
      </p:sp>
      <p:sp>
        <p:nvSpPr>
          <p:cNvPr id="170" name="K1DQ…"/>
          <p:cNvSpPr txBox="1"/>
          <p:nvPr/>
        </p:nvSpPr>
        <p:spPr>
          <a:xfrm>
            <a:off x="1787474" y="7072618"/>
            <a:ext cx="662941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KC1NPB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Steve</a:t>
            </a:r>
          </a:p>
        </p:txBody>
      </p:sp>
      <p:sp>
        <p:nvSpPr>
          <p:cNvPr id="171" name="K1DQ…"/>
          <p:cNvSpPr txBox="1"/>
          <p:nvPr/>
        </p:nvSpPr>
        <p:spPr>
          <a:xfrm>
            <a:off x="2210235" y="7823572"/>
            <a:ext cx="586741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KC1TIH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Andrew</a:t>
            </a:r>
          </a:p>
        </p:txBody>
      </p:sp>
      <p:sp>
        <p:nvSpPr>
          <p:cNvPr id="172" name="KC1MGA…"/>
          <p:cNvSpPr txBox="1"/>
          <p:nvPr/>
        </p:nvSpPr>
        <p:spPr>
          <a:xfrm>
            <a:off x="5877662" y="4994269"/>
            <a:ext cx="600914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 lvl="1">
              <a:defRPr sz="1200">
                <a:solidFill>
                  <a:srgbClr val="EE230C"/>
                </a:solidFill>
              </a:defRPr>
            </a:pPr>
            <a:r>
              <a:t>KC1DRI</a:t>
            </a:r>
          </a:p>
          <a:p>
            <a:pPr lvl="1">
              <a:defRPr sz="1200">
                <a:solidFill>
                  <a:srgbClr val="EE230C"/>
                </a:solidFill>
              </a:defRPr>
            </a:pPr>
            <a:r>
              <a:t>Jeff</a:t>
            </a:r>
          </a:p>
        </p:txBody>
      </p:sp>
      <p:sp>
        <p:nvSpPr>
          <p:cNvPr id="173" name="KC1MGA…"/>
          <p:cNvSpPr txBox="1"/>
          <p:nvPr/>
        </p:nvSpPr>
        <p:spPr>
          <a:xfrm>
            <a:off x="6782259" y="5434527"/>
            <a:ext cx="674371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 lvl="1">
              <a:defRPr sz="1200">
                <a:solidFill>
                  <a:srgbClr val="EE230C"/>
                </a:solidFill>
              </a:defRPr>
            </a:pPr>
            <a:r>
              <a:t>KC3OVG</a:t>
            </a:r>
          </a:p>
          <a:p>
            <a:pPr lvl="1">
              <a:defRPr sz="1200">
                <a:solidFill>
                  <a:srgbClr val="EE230C"/>
                </a:solidFill>
              </a:defRPr>
            </a:pPr>
            <a:r>
              <a:t>Bob</a:t>
            </a:r>
          </a:p>
        </p:txBody>
      </p:sp>
      <p:sp>
        <p:nvSpPr>
          <p:cNvPr id="174" name="KB1ASM…"/>
          <p:cNvSpPr txBox="1"/>
          <p:nvPr/>
        </p:nvSpPr>
        <p:spPr>
          <a:xfrm>
            <a:off x="5283954" y="2392569"/>
            <a:ext cx="716738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KC1NQW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John</a:t>
            </a:r>
          </a:p>
        </p:txBody>
      </p:sp>
      <p:sp>
        <p:nvSpPr>
          <p:cNvPr id="175" name="KB1HUU…"/>
          <p:cNvSpPr txBox="1"/>
          <p:nvPr/>
        </p:nvSpPr>
        <p:spPr>
          <a:xfrm>
            <a:off x="4800653" y="5755861"/>
            <a:ext cx="754534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KC1POP+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Dave</a:t>
            </a:r>
          </a:p>
        </p:txBody>
      </p:sp>
      <p:sp>
        <p:nvSpPr>
          <p:cNvPr id="176" name="KB1HUU…"/>
          <p:cNvSpPr txBox="1"/>
          <p:nvPr/>
        </p:nvSpPr>
        <p:spPr>
          <a:xfrm>
            <a:off x="5456837" y="6305604"/>
            <a:ext cx="663093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KC1SSO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Bill</a:t>
            </a:r>
          </a:p>
        </p:txBody>
      </p:sp>
      <p:sp>
        <p:nvSpPr>
          <p:cNvPr id="177" name="KB1HUU…"/>
          <p:cNvSpPr txBox="1"/>
          <p:nvPr/>
        </p:nvSpPr>
        <p:spPr>
          <a:xfrm>
            <a:off x="5737990" y="6597446"/>
            <a:ext cx="617830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KB4EFX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Erny</a:t>
            </a:r>
          </a:p>
        </p:txBody>
      </p:sp>
      <p:sp>
        <p:nvSpPr>
          <p:cNvPr id="178" name="KF7AGG…"/>
          <p:cNvSpPr txBox="1"/>
          <p:nvPr/>
        </p:nvSpPr>
        <p:spPr>
          <a:xfrm>
            <a:off x="3184526" y="10527066"/>
            <a:ext cx="685648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KB1AKW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Jim</a:t>
            </a:r>
          </a:p>
        </p:txBody>
      </p:sp>
      <p:sp>
        <p:nvSpPr>
          <p:cNvPr id="179" name="KF7AGG…"/>
          <p:cNvSpPr txBox="1"/>
          <p:nvPr/>
        </p:nvSpPr>
        <p:spPr>
          <a:xfrm>
            <a:off x="3991566" y="10481110"/>
            <a:ext cx="779069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WA1SQY+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Randy</a:t>
            </a:r>
          </a:p>
        </p:txBody>
      </p:sp>
      <p:sp>
        <p:nvSpPr>
          <p:cNvPr id="180" name="KF7AGG…"/>
          <p:cNvSpPr txBox="1"/>
          <p:nvPr/>
        </p:nvSpPr>
        <p:spPr>
          <a:xfrm>
            <a:off x="3315151" y="9811642"/>
            <a:ext cx="762001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WA1YRE+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Dana</a:t>
            </a:r>
          </a:p>
        </p:txBody>
      </p:sp>
      <p:sp>
        <p:nvSpPr>
          <p:cNvPr id="181" name="KC1KDL…"/>
          <p:cNvSpPr txBox="1"/>
          <p:nvPr/>
        </p:nvSpPr>
        <p:spPr>
          <a:xfrm>
            <a:off x="1157627" y="5700441"/>
            <a:ext cx="637795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KC1OLF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Mike</a:t>
            </a:r>
          </a:p>
        </p:txBody>
      </p:sp>
      <p:sp>
        <p:nvSpPr>
          <p:cNvPr id="182" name="K1DEL…"/>
          <p:cNvSpPr txBox="1"/>
          <p:nvPr/>
        </p:nvSpPr>
        <p:spPr>
          <a:xfrm>
            <a:off x="3374511" y="1043626"/>
            <a:ext cx="643282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KC1RUJ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Bruce</a:t>
            </a:r>
          </a:p>
        </p:txBody>
      </p:sp>
      <p:sp>
        <p:nvSpPr>
          <p:cNvPr id="183" name="K1DEL…"/>
          <p:cNvSpPr txBox="1"/>
          <p:nvPr/>
        </p:nvSpPr>
        <p:spPr>
          <a:xfrm>
            <a:off x="3647468" y="1841276"/>
            <a:ext cx="454153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N1TJI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Jeff</a:t>
            </a:r>
          </a:p>
        </p:txBody>
      </p:sp>
      <p:sp>
        <p:nvSpPr>
          <p:cNvPr id="184" name="K1NBT…"/>
          <p:cNvSpPr txBox="1"/>
          <p:nvPr/>
        </p:nvSpPr>
        <p:spPr>
          <a:xfrm>
            <a:off x="764337" y="2588737"/>
            <a:ext cx="763067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KC1PDQ+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Rhodes</a:t>
            </a:r>
          </a:p>
        </p:txBody>
      </p:sp>
      <p:sp>
        <p:nvSpPr>
          <p:cNvPr id="185" name="WB2CBS…"/>
          <p:cNvSpPr txBox="1"/>
          <p:nvPr/>
        </p:nvSpPr>
        <p:spPr>
          <a:xfrm>
            <a:off x="5463923" y="8475077"/>
            <a:ext cx="648920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KC1PDZ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Mark</a:t>
            </a:r>
          </a:p>
        </p:txBody>
      </p:sp>
      <p:sp>
        <p:nvSpPr>
          <p:cNvPr id="186" name="WB2CBS…"/>
          <p:cNvSpPr txBox="1"/>
          <p:nvPr/>
        </p:nvSpPr>
        <p:spPr>
          <a:xfrm>
            <a:off x="831163" y="1043626"/>
            <a:ext cx="629413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KC1QLJ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Chris</a:t>
            </a:r>
          </a:p>
        </p:txBody>
      </p:sp>
      <p:sp>
        <p:nvSpPr>
          <p:cNvPr id="187" name="WB2CBS…"/>
          <p:cNvSpPr txBox="1"/>
          <p:nvPr/>
        </p:nvSpPr>
        <p:spPr>
          <a:xfrm>
            <a:off x="1576770" y="835299"/>
            <a:ext cx="646025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KC1REY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John</a:t>
            </a:r>
          </a:p>
        </p:txBody>
      </p:sp>
      <p:sp>
        <p:nvSpPr>
          <p:cNvPr id="188" name="WB2CBS…"/>
          <p:cNvSpPr txBox="1"/>
          <p:nvPr/>
        </p:nvSpPr>
        <p:spPr>
          <a:xfrm>
            <a:off x="817219" y="1889575"/>
            <a:ext cx="657303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KC1PCS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Dave</a:t>
            </a:r>
          </a:p>
        </p:txBody>
      </p:sp>
      <p:sp>
        <p:nvSpPr>
          <p:cNvPr id="189" name="WB2CBS…"/>
          <p:cNvSpPr txBox="1"/>
          <p:nvPr/>
        </p:nvSpPr>
        <p:spPr>
          <a:xfrm>
            <a:off x="1565494" y="1889575"/>
            <a:ext cx="668579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KC1SUU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Debbi</a:t>
            </a:r>
          </a:p>
        </p:txBody>
      </p:sp>
      <p:sp>
        <p:nvSpPr>
          <p:cNvPr id="190" name="KB1ASM…"/>
          <p:cNvSpPr txBox="1"/>
          <p:nvPr/>
        </p:nvSpPr>
        <p:spPr>
          <a:xfrm>
            <a:off x="2478231" y="5340856"/>
            <a:ext cx="660350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KC1LOU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Christian</a:t>
            </a:r>
          </a:p>
        </p:txBody>
      </p:sp>
      <p:sp>
        <p:nvSpPr>
          <p:cNvPr id="191" name="KB1ASM…"/>
          <p:cNvSpPr txBox="1"/>
          <p:nvPr/>
        </p:nvSpPr>
        <p:spPr>
          <a:xfrm>
            <a:off x="3541626" y="6182641"/>
            <a:ext cx="665836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KC1PDU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Rob</a:t>
            </a:r>
          </a:p>
        </p:txBody>
      </p:sp>
      <p:sp>
        <p:nvSpPr>
          <p:cNvPr id="192" name="KB1ASM…"/>
          <p:cNvSpPr txBox="1"/>
          <p:nvPr/>
        </p:nvSpPr>
        <p:spPr>
          <a:xfrm>
            <a:off x="6137028" y="3730142"/>
            <a:ext cx="722529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KD2MRW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Tim</a:t>
            </a:r>
          </a:p>
        </p:txBody>
      </p:sp>
      <p:sp>
        <p:nvSpPr>
          <p:cNvPr id="193" name="KB1DQ…"/>
          <p:cNvSpPr txBox="1"/>
          <p:nvPr/>
        </p:nvSpPr>
        <p:spPr>
          <a:xfrm>
            <a:off x="1778940" y="3624892"/>
            <a:ext cx="680009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KC1NQR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Brian</a:t>
            </a:r>
          </a:p>
        </p:txBody>
      </p:sp>
      <p:sp>
        <p:nvSpPr>
          <p:cNvPr id="194" name="K1DEL…"/>
          <p:cNvSpPr txBox="1"/>
          <p:nvPr/>
        </p:nvSpPr>
        <p:spPr>
          <a:xfrm>
            <a:off x="3760638" y="3819170"/>
            <a:ext cx="708204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KC1GMH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Brad</a:t>
            </a:r>
          </a:p>
        </p:txBody>
      </p:sp>
      <p:sp>
        <p:nvSpPr>
          <p:cNvPr id="195" name="K1DEL…"/>
          <p:cNvSpPr txBox="1"/>
          <p:nvPr/>
        </p:nvSpPr>
        <p:spPr>
          <a:xfrm>
            <a:off x="3180259" y="3965380"/>
            <a:ext cx="694183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KC1KWK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Jacob</a:t>
            </a:r>
          </a:p>
        </p:txBody>
      </p:sp>
      <p:sp>
        <p:nvSpPr>
          <p:cNvPr id="196" name="AA1LO…"/>
          <p:cNvSpPr txBox="1"/>
          <p:nvPr/>
        </p:nvSpPr>
        <p:spPr>
          <a:xfrm>
            <a:off x="4753691" y="6662312"/>
            <a:ext cx="644348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AA3HD+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Tony</a:t>
            </a:r>
          </a:p>
        </p:txBody>
      </p:sp>
      <p:sp>
        <p:nvSpPr>
          <p:cNvPr id="197" name="AA3HD…"/>
          <p:cNvSpPr txBox="1"/>
          <p:nvPr/>
        </p:nvSpPr>
        <p:spPr>
          <a:xfrm>
            <a:off x="3993319" y="7543197"/>
            <a:ext cx="445771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KR1K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Ron</a:t>
            </a:r>
          </a:p>
        </p:txBody>
      </p:sp>
      <p:sp>
        <p:nvSpPr>
          <p:cNvPr id="198" name="AA3HD…"/>
          <p:cNvSpPr txBox="1"/>
          <p:nvPr/>
        </p:nvSpPr>
        <p:spPr>
          <a:xfrm>
            <a:off x="4477210" y="7572316"/>
            <a:ext cx="672694" cy="3919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K1MPH+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Michelle</a:t>
            </a:r>
          </a:p>
        </p:txBody>
      </p:sp>
      <p:sp>
        <p:nvSpPr>
          <p:cNvPr id="199" name="AA3HD…"/>
          <p:cNvSpPr txBox="1"/>
          <p:nvPr/>
        </p:nvSpPr>
        <p:spPr>
          <a:xfrm>
            <a:off x="5119932" y="7390341"/>
            <a:ext cx="634747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KC1VES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Verna</a:t>
            </a:r>
          </a:p>
        </p:txBody>
      </p:sp>
      <p:sp>
        <p:nvSpPr>
          <p:cNvPr id="200" name="WB2CBS…"/>
          <p:cNvSpPr txBox="1"/>
          <p:nvPr/>
        </p:nvSpPr>
        <p:spPr>
          <a:xfrm>
            <a:off x="3384417" y="8968262"/>
            <a:ext cx="623470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KA1PZE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Ken</a:t>
            </a:r>
          </a:p>
        </p:txBody>
      </p:sp>
      <p:sp>
        <p:nvSpPr>
          <p:cNvPr id="201" name="WB2CBS…"/>
          <p:cNvSpPr txBox="1"/>
          <p:nvPr/>
        </p:nvSpPr>
        <p:spPr>
          <a:xfrm>
            <a:off x="5562679" y="7932709"/>
            <a:ext cx="451409" cy="391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20320" tIns="20320" rIns="20320" bIns="20320" anchor="ctr">
            <a:spAutoFit/>
          </a:bodyPr>
          <a:lstStyle/>
          <a:p>
            <a:pPr>
              <a:defRPr sz="1200">
                <a:solidFill>
                  <a:srgbClr val="EE230C"/>
                </a:solidFill>
              </a:defRPr>
            </a:pPr>
            <a:r>
              <a:t>KB1D</a:t>
            </a:r>
          </a:p>
          <a:p>
            <a:pPr>
              <a:defRPr sz="1200">
                <a:solidFill>
                  <a:srgbClr val="EE230C"/>
                </a:solidFill>
              </a:defRPr>
            </a:pPr>
            <a:r>
              <a:t>Greg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5E5E5E"/>
      </a:dk1>
      <a:lt1>
        <a:srgbClr val="FFFFFF"/>
      </a:lt1>
      <a:dk2>
        <a:srgbClr val="A7A7A7"/>
      </a:dk2>
      <a:lt2>
        <a:srgbClr val="535353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20320" tIns="20320" rIns="20320" bIns="20320" numCol="1" spcCol="38100" rtlCol="0" anchor="ctr" upright="0">
        <a:spAutoFit/>
      </a:bodyPr>
      <a:lstStyle>
        <a:defPPr marL="0" marR="0" indent="0" algn="ctr" defTabSz="2311905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5E5E5E"/>
            </a:solidFill>
            <a:effectLst/>
            <a:uFillTx/>
            <a:latin typeface="+mj-lt"/>
            <a:ea typeface="+mj-ea"/>
            <a:cs typeface="+mj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20320" tIns="20320" rIns="20320" bIns="20320" numCol="1" spcCol="38100" rtlCol="0" anchor="ctr" upright="0">
        <a:spAutoFit/>
      </a:bodyPr>
      <a:lstStyle>
        <a:defPPr marL="0" marR="0" indent="0" algn="ctr" defTabSz="2311905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5E5E5E"/>
            </a:solidFill>
            <a:effectLst/>
            <a:uFillTx/>
            <a:latin typeface="+mj-lt"/>
            <a:ea typeface="+mj-ea"/>
            <a:cs typeface="+mj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20320" tIns="20320" rIns="20320" bIns="20320" numCol="1" spcCol="38100" rtlCol="0" anchor="ctr" upright="0">
        <a:spAutoFit/>
      </a:bodyPr>
      <a:lstStyle>
        <a:defPPr marL="0" marR="0" indent="0" algn="ctr" defTabSz="2311905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5E5E5E"/>
            </a:solidFill>
            <a:effectLst/>
            <a:uFillTx/>
            <a:latin typeface="+mj-lt"/>
            <a:ea typeface="+mj-ea"/>
            <a:cs typeface="+mj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20320" tIns="20320" rIns="20320" bIns="20320" numCol="1" spcCol="38100" rtlCol="0" anchor="ctr" upright="0">
        <a:spAutoFit/>
      </a:bodyPr>
      <a:lstStyle>
        <a:defPPr marL="0" marR="0" indent="0" algn="ctr" defTabSz="2311905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5E5E5E"/>
            </a:solidFill>
            <a:effectLst/>
            <a:uFillTx/>
            <a:latin typeface="+mj-lt"/>
            <a:ea typeface="+mj-ea"/>
            <a:cs typeface="+mj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